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Minni" userId="8dc7ba9d-24bd-420e-b19e-188ab114f457" providerId="ADAL" clId="{E2A17516-35BB-4100-BE83-4A0AC845EDD8}"/>
    <pc:docChg chg="modSld">
      <pc:chgData name="Adrian Minni" userId="8dc7ba9d-24bd-420e-b19e-188ab114f457" providerId="ADAL" clId="{E2A17516-35BB-4100-BE83-4A0AC845EDD8}" dt="2023-06-24T13:56:09.132" v="13" actId="1076"/>
      <pc:docMkLst>
        <pc:docMk/>
      </pc:docMkLst>
      <pc:sldChg chg="modSp mod">
        <pc:chgData name="Adrian Minni" userId="8dc7ba9d-24bd-420e-b19e-188ab114f457" providerId="ADAL" clId="{E2A17516-35BB-4100-BE83-4A0AC845EDD8}" dt="2023-06-24T13:56:09.132" v="13" actId="1076"/>
        <pc:sldMkLst>
          <pc:docMk/>
          <pc:sldMk cId="964635771" sldId="282"/>
        </pc:sldMkLst>
        <pc:picChg chg="mod">
          <ac:chgData name="Adrian Minni" userId="8dc7ba9d-24bd-420e-b19e-188ab114f457" providerId="ADAL" clId="{E2A17516-35BB-4100-BE83-4A0AC845EDD8}" dt="2023-06-24T13:56:09.132" v="13" actId="1076"/>
          <ac:picMkLst>
            <pc:docMk/>
            <pc:sldMk cId="964635771" sldId="282"/>
            <ac:picMk id="6" creationId="{079ACB04-7C10-5003-8306-C02D96B0B821}"/>
          </ac:picMkLst>
        </pc:picChg>
        <pc:picChg chg="mod">
          <ac:chgData name="Adrian Minni" userId="8dc7ba9d-24bd-420e-b19e-188ab114f457" providerId="ADAL" clId="{E2A17516-35BB-4100-BE83-4A0AC845EDD8}" dt="2023-06-24T13:55:36.990" v="5" actId="1076"/>
          <ac:picMkLst>
            <pc:docMk/>
            <pc:sldMk cId="964635771" sldId="282"/>
            <ac:picMk id="11" creationId="{16258815-4169-C053-D6B7-633F46109252}"/>
          </ac:picMkLst>
        </pc:picChg>
        <pc:picChg chg="mod">
          <ac:chgData name="Adrian Minni" userId="8dc7ba9d-24bd-420e-b19e-188ab114f457" providerId="ADAL" clId="{E2A17516-35BB-4100-BE83-4A0AC845EDD8}" dt="2023-06-24T13:55:28.887" v="3" actId="1076"/>
          <ac:picMkLst>
            <pc:docMk/>
            <pc:sldMk cId="964635771" sldId="282"/>
            <ac:picMk id="25" creationId="{2D593AA5-CE99-0D14-94B3-9539ACFF7538}"/>
          </ac:picMkLst>
        </pc:picChg>
        <pc:picChg chg="mod">
          <ac:chgData name="Adrian Minni" userId="8dc7ba9d-24bd-420e-b19e-188ab114f457" providerId="ADAL" clId="{E2A17516-35BB-4100-BE83-4A0AC845EDD8}" dt="2023-06-24T13:55:47.453" v="7" actId="14100"/>
          <ac:picMkLst>
            <pc:docMk/>
            <pc:sldMk cId="964635771" sldId="282"/>
            <ac:picMk id="29" creationId="{76349210-67C7-3B39-31D1-97B6DC5B06F4}"/>
          </ac:picMkLst>
        </pc:picChg>
        <pc:picChg chg="mod">
          <ac:chgData name="Adrian Minni" userId="8dc7ba9d-24bd-420e-b19e-188ab114f457" providerId="ADAL" clId="{E2A17516-35BB-4100-BE83-4A0AC845EDD8}" dt="2023-06-24T13:55:58.491" v="10" actId="14100"/>
          <ac:picMkLst>
            <pc:docMk/>
            <pc:sldMk cId="964635771" sldId="282"/>
            <ac:picMk id="31" creationId="{4E9B8A81-87DB-9604-1D1A-1C530FB2977A}"/>
          </ac:picMkLst>
        </pc:picChg>
        <pc:picChg chg="mod">
          <ac:chgData name="Adrian Minni" userId="8dc7ba9d-24bd-420e-b19e-188ab114f457" providerId="ADAL" clId="{E2A17516-35BB-4100-BE83-4A0AC845EDD8}" dt="2023-06-24T13:55:32.127" v="4" actId="1076"/>
          <ac:picMkLst>
            <pc:docMk/>
            <pc:sldMk cId="964635771" sldId="282"/>
            <ac:picMk id="39" creationId="{27154367-1D12-1D5D-82DD-A649D1D4B5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3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19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869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70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877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15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74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93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183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234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247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5414-9C2B-416D-8C32-2CDC8CEB9E66}" type="datetimeFigureOut">
              <a:rPr lang="es-AR" smtClean="0"/>
              <a:t>24/6/2023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F1AF-5D9C-4CFF-B827-2F59011257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62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13" Type="http://schemas.openxmlformats.org/officeDocument/2006/relationships/image" Target="../media/image13.jfif"/><Relationship Id="rId3" Type="http://schemas.openxmlformats.org/officeDocument/2006/relationships/image" Target="../media/image3.png"/><Relationship Id="rId7" Type="http://schemas.openxmlformats.org/officeDocument/2006/relationships/image" Target="../media/image7.jfif"/><Relationship Id="rId12" Type="http://schemas.openxmlformats.org/officeDocument/2006/relationships/image" Target="../media/image12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fif"/><Relationship Id="rId5" Type="http://schemas.openxmlformats.org/officeDocument/2006/relationships/image" Target="../media/image5.jfif"/><Relationship Id="rId15" Type="http://schemas.openxmlformats.org/officeDocument/2006/relationships/image" Target="../media/image15.png"/><Relationship Id="rId10" Type="http://schemas.openxmlformats.org/officeDocument/2006/relationships/image" Target="../media/image10.jfif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grupo de personas posando para la cámara con una pelota de fútbol&#10;&#10;Descripción generada automáticamente con confianza media">
            <a:extLst>
              <a:ext uri="{FF2B5EF4-FFF2-40B4-BE49-F238E27FC236}">
                <a16:creationId xmlns:a16="http://schemas.microsoft.com/office/drawing/2014/main" id="{AC5314F9-7A04-8DF3-1A2E-77CD42C0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68" y="628345"/>
            <a:ext cx="8192865" cy="6144648"/>
          </a:xfrm>
          <a:prstGeom prst="rect">
            <a:avLst/>
          </a:prstGeom>
        </p:spPr>
      </p:pic>
      <p:pic>
        <p:nvPicPr>
          <p:cNvPr id="13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8" y="195688"/>
            <a:ext cx="910705" cy="842058"/>
          </a:xfrm>
          <a:prstGeom prst="rect">
            <a:avLst/>
          </a:prstGeom>
        </p:spPr>
      </p:pic>
      <p:pic>
        <p:nvPicPr>
          <p:cNvPr id="2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21" y="195688"/>
            <a:ext cx="1029599" cy="983267"/>
          </a:xfrm>
          <a:prstGeom prst="rect">
            <a:avLst/>
          </a:prstGeom>
        </p:spPr>
      </p:pic>
      <p:pic>
        <p:nvPicPr>
          <p:cNvPr id="11" name="Imagen 10" descr="Un grupo de personas en una tienda&#10;&#10;Descripción generada automáticamente">
            <a:extLst>
              <a:ext uri="{FF2B5EF4-FFF2-40B4-BE49-F238E27FC236}">
                <a16:creationId xmlns:a16="http://schemas.microsoft.com/office/drawing/2014/main" id="{16258815-4169-C053-D6B7-633F46109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17" y="199933"/>
            <a:ext cx="8459329" cy="6344497"/>
          </a:xfrm>
          <a:prstGeom prst="rect">
            <a:avLst/>
          </a:prstGeom>
        </p:spPr>
      </p:pic>
      <p:pic>
        <p:nvPicPr>
          <p:cNvPr id="39" name="Imagen 38" descr="Grupo de personas sentadas en una mesa de madera&#10;&#10;Descripción generada automáticamente">
            <a:extLst>
              <a:ext uri="{FF2B5EF4-FFF2-40B4-BE49-F238E27FC236}">
                <a16:creationId xmlns:a16="http://schemas.microsoft.com/office/drawing/2014/main" id="{27154367-1D12-1D5D-82DD-A649D1D4B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30" y="210393"/>
            <a:ext cx="9289278" cy="6190431"/>
          </a:xfrm>
          <a:prstGeom prst="rect">
            <a:avLst/>
          </a:prstGeom>
        </p:spPr>
      </p:pic>
      <p:pic>
        <p:nvPicPr>
          <p:cNvPr id="31" name="Imagen 30" descr="Niña con ropa roja&#10;&#10;Descripción generada automáticamente con confianza baja">
            <a:extLst>
              <a:ext uri="{FF2B5EF4-FFF2-40B4-BE49-F238E27FC236}">
                <a16:creationId xmlns:a16="http://schemas.microsoft.com/office/drawing/2014/main" id="{4E9B8A81-87DB-9604-1D1A-1C530FB29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39" y="597790"/>
            <a:ext cx="8092217" cy="6172548"/>
          </a:xfrm>
          <a:prstGeom prst="rect">
            <a:avLst/>
          </a:prstGeom>
        </p:spPr>
      </p:pic>
      <p:pic>
        <p:nvPicPr>
          <p:cNvPr id="33" name="Imagen 3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32C48683-603E-C193-5033-E7795CB32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69" y="483255"/>
            <a:ext cx="8868072" cy="6273804"/>
          </a:xfrm>
          <a:prstGeom prst="rect">
            <a:avLst/>
          </a:prstGeom>
        </p:spPr>
      </p:pic>
      <p:pic>
        <p:nvPicPr>
          <p:cNvPr id="37" name="Imagen 36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2F71245B-5C7C-C127-3348-661C1FB4F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68" y="218302"/>
            <a:ext cx="8772550" cy="6431960"/>
          </a:xfrm>
          <a:prstGeom prst="rect">
            <a:avLst/>
          </a:prstGeom>
        </p:spPr>
      </p:pic>
      <p:pic>
        <p:nvPicPr>
          <p:cNvPr id="21" name="Imagen 20" descr="Un grupo de personas en una estación&#10;&#10;Descripción generada automáticamente con confianza media">
            <a:extLst>
              <a:ext uri="{FF2B5EF4-FFF2-40B4-BE49-F238E27FC236}">
                <a16:creationId xmlns:a16="http://schemas.microsoft.com/office/drawing/2014/main" id="{1D3DD985-D45E-12B1-0D6A-A58F9DFE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30" y="601135"/>
            <a:ext cx="8139718" cy="6104790"/>
          </a:xfrm>
          <a:prstGeom prst="rect">
            <a:avLst/>
          </a:prstGeom>
        </p:spPr>
      </p:pic>
      <p:pic>
        <p:nvPicPr>
          <p:cNvPr id="27" name="Imagen 26" descr="Código QR&#10;&#10;Descripción generada automáticamente">
            <a:extLst>
              <a:ext uri="{FF2B5EF4-FFF2-40B4-BE49-F238E27FC236}">
                <a16:creationId xmlns:a16="http://schemas.microsoft.com/office/drawing/2014/main" id="{D297B64F-BFCB-7A28-569E-7D26763E85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37" y="210393"/>
            <a:ext cx="5565035" cy="6562600"/>
          </a:xfrm>
          <a:prstGeom prst="rect">
            <a:avLst/>
          </a:prstGeom>
        </p:spPr>
      </p:pic>
      <p:pic>
        <p:nvPicPr>
          <p:cNvPr id="25" name="Imagen 24" descr="Imagen que contiene interior, llenado, tabla, equipaje&#10;&#10;Descripción generada automáticamente">
            <a:extLst>
              <a:ext uri="{FF2B5EF4-FFF2-40B4-BE49-F238E27FC236}">
                <a16:creationId xmlns:a16="http://schemas.microsoft.com/office/drawing/2014/main" id="{2D593AA5-CE99-0D14-94B3-9539ACFF75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2" y="207738"/>
            <a:ext cx="9232537" cy="6562600"/>
          </a:xfrm>
          <a:prstGeom prst="rect">
            <a:avLst/>
          </a:prstGeom>
        </p:spPr>
      </p:pic>
      <p:pic>
        <p:nvPicPr>
          <p:cNvPr id="29" name="Imagen 28" descr="Un grupo de personas posando delante de una caja&#10;&#10;Descripción generada automáticamente">
            <a:extLst>
              <a:ext uri="{FF2B5EF4-FFF2-40B4-BE49-F238E27FC236}">
                <a16:creationId xmlns:a16="http://schemas.microsoft.com/office/drawing/2014/main" id="{76349210-67C7-3B39-31D1-97B6DC5B0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76" y="890048"/>
            <a:ext cx="9282970" cy="5843088"/>
          </a:xfrm>
          <a:prstGeom prst="rect">
            <a:avLst/>
          </a:prstGeom>
        </p:spPr>
      </p:pic>
      <p:pic>
        <p:nvPicPr>
          <p:cNvPr id="6" name="Imagen 5" descr="Grupo de personas de pie&#10;&#10;Descripción generada automáticamente">
            <a:extLst>
              <a:ext uri="{FF2B5EF4-FFF2-40B4-BE49-F238E27FC236}">
                <a16:creationId xmlns:a16="http://schemas.microsoft.com/office/drawing/2014/main" id="{079ACB04-7C10-5003-8306-C02D96B0B8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2" y="152075"/>
            <a:ext cx="10124922" cy="6626068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813C55-5D87-97CD-31C7-0CACEBC35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5489498" y="195688"/>
            <a:ext cx="1213004" cy="12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Minni</dc:creator>
  <cp:lastModifiedBy>Adrian Minni</cp:lastModifiedBy>
  <cp:revision>1</cp:revision>
  <dcterms:created xsi:type="dcterms:W3CDTF">2023-06-24T13:21:08Z</dcterms:created>
  <dcterms:modified xsi:type="dcterms:W3CDTF">2023-06-24T13:56:14Z</dcterms:modified>
</cp:coreProperties>
</file>